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10" r:id="rId5"/>
    <p:sldId id="259" r:id="rId6"/>
    <p:sldId id="316" r:id="rId7"/>
    <p:sldId id="311" r:id="rId8"/>
    <p:sldId id="260" r:id="rId9"/>
    <p:sldId id="314" r:id="rId10"/>
    <p:sldId id="277" r:id="rId11"/>
    <p:sldId id="267" r:id="rId12"/>
    <p:sldId id="315" r:id="rId13"/>
    <p:sldId id="269" r:id="rId14"/>
    <p:sldId id="278" r:id="rId15"/>
    <p:sldId id="279" r:id="rId16"/>
    <p:sldId id="280" r:id="rId17"/>
    <p:sldId id="281" r:id="rId18"/>
    <p:sldId id="289" r:id="rId19"/>
    <p:sldId id="282" r:id="rId20"/>
    <p:sldId id="290" r:id="rId21"/>
    <p:sldId id="283" r:id="rId22"/>
    <p:sldId id="291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261" r:id="rId32"/>
    <p:sldId id="326" r:id="rId33"/>
    <p:sldId id="32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3457" autoAdjust="0"/>
  </p:normalViewPr>
  <p:slideViewPr>
    <p:cSldViewPr snapToGrid="0">
      <p:cViewPr varScale="1">
        <p:scale>
          <a:sx n="101" d="100"/>
          <a:sy n="101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4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3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매핑 정보입니다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 프로젝트에서는 주요 기능인 로그인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회원가입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발자국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그리고 마이페이지와 같은 기능들을 각각의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 매핑하여 구분하였습니다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-u</a:t>
            </a:r>
            <a:r>
              <a:rPr lang="en" altLang="ko-KR" dirty="0">
                <a:effectLst/>
              </a:rPr>
              <a:t>ser </a:t>
            </a:r>
            <a:r>
              <a:rPr lang="ko-KR" altLang="en-US" dirty="0">
                <a:effectLst/>
              </a:rPr>
              <a:t>테이블을 중심으로</a:t>
            </a:r>
            <a:r>
              <a:rPr lang="en-US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campaign_posts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user_calculation</a:t>
            </a:r>
            <a:r>
              <a:rPr lang="ko-KR" altLang="en-US" dirty="0">
                <a:effectLst/>
              </a:rPr>
              <a:t> 등의 테이블과 일대다 관계를 가집니다</a:t>
            </a:r>
            <a:r>
              <a:rPr lang="en-US" altLang="ko-KR" dirty="0">
                <a:effectLst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기능을 소개하겠습니다</a:t>
            </a:r>
            <a:r>
              <a:rPr lang="en-US" altLang="ko-KR" dirty="0"/>
              <a:t>.</a:t>
            </a:r>
            <a:r>
              <a:rPr lang="ko-KR" altLang="en-US" dirty="0"/>
              <a:t> 캠페인 영역은 </a:t>
            </a:r>
            <a:r>
              <a:rPr lang="en" altLang="ko-KR" dirty="0"/>
              <a:t>swiper </a:t>
            </a:r>
            <a:r>
              <a:rPr lang="ko-KR" altLang="en-US" dirty="0"/>
              <a:t>라이브러리를 활용했으며</a:t>
            </a:r>
            <a:r>
              <a:rPr lang="en-US" altLang="ko-KR" dirty="0"/>
              <a:t>, </a:t>
            </a:r>
            <a:r>
              <a:rPr lang="en" altLang="ko-KR" dirty="0" err="1"/>
              <a:t>Axios</a:t>
            </a:r>
            <a:r>
              <a:rPr lang="ko-KR" altLang="en-US" dirty="0"/>
              <a:t>로 데이터를 요청하고 </a:t>
            </a:r>
            <a:r>
              <a:rPr lang="en" altLang="ko-KR" dirty="0"/>
              <a:t>Redux</a:t>
            </a:r>
            <a:r>
              <a:rPr lang="ko-KR" altLang="en-US" dirty="0" err="1"/>
              <a:t>를</a:t>
            </a:r>
            <a:r>
              <a:rPr lang="ko-KR" altLang="en-US" dirty="0"/>
              <a:t> 통해 데이터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등록한 게시글을 최신순으로 표시했습니다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j-ea"/>
              </a:rPr>
              <a:t>탄소발자국 영역은 </a:t>
            </a:r>
            <a:r>
              <a:rPr lang="en-US" altLang="ko-KR" sz="1200" dirty="0">
                <a:latin typeface="+mj-ea"/>
              </a:rPr>
              <a:t>Recharts</a:t>
            </a:r>
            <a:r>
              <a:rPr lang="ko-KR" altLang="en-US" sz="1200" dirty="0">
                <a:latin typeface="+mj-ea"/>
              </a:rPr>
              <a:t> 라이브러리 사용하여 사용자의 </a:t>
            </a:r>
            <a:r>
              <a:rPr lang="ko-KR" altLang="en-US" sz="1200" dirty="0">
                <a:latin typeface="+mj-ea"/>
                <a:ea typeface="+mj-ea"/>
              </a:rPr>
              <a:t>누적 탄소계산 데이터를 </a:t>
            </a:r>
            <a:r>
              <a:rPr lang="ko-KR" altLang="en-US" sz="1200" dirty="0" err="1">
                <a:latin typeface="+mj-ea"/>
                <a:ea typeface="+mj-ea"/>
              </a:rPr>
              <a:t>시각화했습니다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r>
              <a:rPr lang="ko-KR" altLang="en-US" dirty="0"/>
              <a:t>로그인 및 회원가입 페이지입니다</a:t>
            </a:r>
            <a:r>
              <a:rPr lang="en-US" altLang="ko-KR" dirty="0"/>
              <a:t>. </a:t>
            </a:r>
            <a:r>
              <a:rPr lang="ko-KR" altLang="en-US" dirty="0"/>
              <a:t>회원 유형에 따라 탭 형식으로 구분하여 로그인 창을 구현했습니다</a:t>
            </a:r>
            <a:r>
              <a:rPr lang="en-US" altLang="ko-KR" dirty="0"/>
              <a:t>. </a:t>
            </a:r>
            <a:r>
              <a:rPr lang="ko-KR" altLang="en-US" dirty="0"/>
              <a:t>비밀번호는 </a:t>
            </a:r>
            <a:r>
              <a:rPr lang="en" altLang="ko-KR" dirty="0" err="1"/>
              <a:t>bcrypt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 err="1"/>
              <a:t>해싱</a:t>
            </a:r>
            <a:r>
              <a:rPr lang="ko-KR" altLang="en-US" dirty="0"/>
              <a:t> 알고리즘을 활용하여 암호화되어 데이터베이스에 저장됩니다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로그인 시 세션에 유저 데이터를 저장하여 세션을 관리하여 로그인 후 사용자의 상태를 유지하고 인증을 유지합니다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회원 유형별 회원가입 버튼을 만들었고 각 버튼을 클릭하면 해당하는 폼페이지로 이동하도록 </a:t>
            </a:r>
            <a:r>
              <a:rPr lang="ko-KR" altLang="en-US" dirty="0" err="1"/>
              <a:t>라우트를</a:t>
            </a:r>
            <a:r>
              <a:rPr lang="ko-KR" altLang="en-US" dirty="0"/>
              <a:t>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회원가입 페이지는 </a:t>
            </a:r>
            <a:r>
              <a:rPr kumimoji="1" lang="ko-KR" altLang="en-US" sz="1200" dirty="0"/>
              <a:t>동일한 레이아웃을 활용하였으나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등의 요소를 조정했습니다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게시판은 </a:t>
            </a:r>
            <a:r>
              <a:rPr lang="en" altLang="ko-KR" dirty="0"/>
              <a:t>CRUD </a:t>
            </a:r>
            <a:r>
              <a:rPr lang="ko-KR" altLang="en-US" dirty="0"/>
              <a:t>기능을 중심으로 </a:t>
            </a:r>
            <a:r>
              <a:rPr lang="en" altLang="ko-KR" dirty="0"/>
              <a:t>RESTful</a:t>
            </a:r>
            <a:r>
              <a:rPr lang="ko-KR" altLang="en-US" dirty="0"/>
              <a:t>한 방식으로 구성하기 위해 노력했으며</a:t>
            </a:r>
            <a:r>
              <a:rPr lang="en-US" altLang="ko-KR" dirty="0"/>
              <a:t>, </a:t>
            </a:r>
            <a:r>
              <a:rPr lang="ko-KR" altLang="en-US" dirty="0"/>
              <a:t>비동기적으로 데이터를 처리하는데 집중했습니다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캠페인 목록 페이지는 회원 유형별로 글을 볼 수 게시글을 볼 수 있도록 작업했습니다</a:t>
            </a:r>
            <a:r>
              <a:rPr lang="en-US" altLang="ko-KR" dirty="0"/>
              <a:t>. </a:t>
            </a:r>
            <a:r>
              <a:rPr lang="ko-KR" altLang="en-US" dirty="0"/>
              <a:t>각 탭을 클릭하면 해당 유형에 관련된 컨텐츠가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그리고 검색을 통해서 원하는 게시글을 찾을 수 있도록 했고 기능을 구현했고</a:t>
            </a:r>
            <a:r>
              <a:rPr lang="en-US" altLang="ko-KR" dirty="0"/>
              <a:t>, </a:t>
            </a:r>
            <a:r>
              <a:rPr lang="ko-KR" altLang="en-US" dirty="0" err="1"/>
              <a:t>페이징</a:t>
            </a:r>
            <a:r>
              <a:rPr lang="ko-KR" altLang="en-US" dirty="0"/>
              <a:t> 당 </a:t>
            </a:r>
            <a:r>
              <a:rPr lang="en-US" altLang="ko-KR" dirty="0"/>
              <a:t>9</a:t>
            </a:r>
            <a:r>
              <a:rPr lang="ko-KR" altLang="en-US" dirty="0"/>
              <a:t>개씩 글을 노출하도록 </a:t>
            </a:r>
            <a:r>
              <a:rPr lang="ko-KR" altLang="en-US" dirty="0" err="1"/>
              <a:t>페이징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글쓰기 페이지 입니다</a:t>
            </a:r>
            <a:r>
              <a:rPr lang="en-US" altLang="ko-KR" dirty="0"/>
              <a:t>. </a:t>
            </a:r>
            <a:r>
              <a:rPr lang="ko-KR" altLang="en-US" dirty="0"/>
              <a:t>사용자가 기간을 설정할 수 있도록 </a:t>
            </a:r>
            <a:r>
              <a:rPr lang="en" altLang="ko-KR" dirty="0"/>
              <a:t>react-</a:t>
            </a:r>
            <a:r>
              <a:rPr lang="en" altLang="ko-KR" dirty="0" err="1"/>
              <a:t>datepicker</a:t>
            </a:r>
            <a:r>
              <a:rPr lang="en" altLang="ko-KR" dirty="0"/>
              <a:t> </a:t>
            </a:r>
            <a:r>
              <a:rPr lang="ko-KR" altLang="en-US" dirty="0"/>
              <a:t>라이브러리를 활용하여 캘린더에서 날짜를 선택할 수 있도록 했습니다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글쓰기 에디터는 </a:t>
            </a:r>
            <a:r>
              <a:rPr lang="en" altLang="ko-KR" dirty="0"/>
              <a:t>react-quill </a:t>
            </a:r>
            <a:r>
              <a:rPr lang="ko-KR" altLang="en-US" dirty="0"/>
              <a:t>라이브러리를 활용하여 사용자가 필요에 따라 텍스트 스타일을 변경하거나 이미지를 삽입할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en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적용했습니다</a:t>
            </a:r>
            <a:r>
              <a:rPr lang="en-US" altLang="ko-KR" dirty="0"/>
              <a:t>. </a:t>
            </a:r>
            <a:r>
              <a:rPr lang="ko-KR" altLang="en-US" dirty="0"/>
              <a:t>사용자가 주소를 입력하는 동안 우편번호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자동 완성 기능을 제공하여 주소 입력을 간편화 했고</a:t>
            </a:r>
            <a:r>
              <a:rPr lang="en-US" altLang="ko-KR" dirty="0"/>
              <a:t>, </a:t>
            </a:r>
            <a:r>
              <a:rPr lang="ko-KR" altLang="en-US" dirty="0"/>
              <a:t>입력한 주소를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지도 상에서 시각적으로 확인할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상세 페이지입니다</a:t>
            </a:r>
            <a:r>
              <a:rPr lang="en-US" altLang="ko-KR" dirty="0"/>
              <a:t>. </a:t>
            </a:r>
            <a:r>
              <a:rPr lang="ko-KR" altLang="en-US" dirty="0"/>
              <a:t>페이지 상단에는 상세 정보와 작성자 정보를 표시했으며</a:t>
            </a:r>
            <a:r>
              <a:rPr lang="en-US" altLang="ko-KR" dirty="0"/>
              <a:t>, </a:t>
            </a:r>
            <a:r>
              <a:rPr lang="ko-KR" altLang="en-US" dirty="0"/>
              <a:t>등록한 이미지와 내용은 본문에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댓글 기능은 사용자가 댓글을 작성하고 등록 버튼을 클릭하면 새로운 댓글이 표시되며</a:t>
            </a:r>
            <a:r>
              <a:rPr lang="en-US" altLang="ko-KR" dirty="0"/>
              <a:t>, </a:t>
            </a:r>
            <a:r>
              <a:rPr lang="ko-KR" altLang="en-US" dirty="0"/>
              <a:t>삭제 버튼을 클릭하면 해당 댓글이 즉시 삭제됩니다</a:t>
            </a:r>
            <a:r>
              <a:rPr lang="en-US" altLang="ko-KR" dirty="0"/>
              <a:t>. </a:t>
            </a:r>
            <a:r>
              <a:rPr lang="ko-KR" altLang="en-US" dirty="0"/>
              <a:t>해당 기능은 </a:t>
            </a:r>
            <a:r>
              <a:rPr lang="en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활용하여 페이지를 새로 고치지 않고 댓글 목록을 동적으로 업데이트하도록 작업했습니다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버튼의 경우</a:t>
            </a:r>
            <a:r>
              <a:rPr lang="en-US" altLang="ko-KR" dirty="0"/>
              <a:t>, </a:t>
            </a:r>
            <a:r>
              <a:rPr lang="ko-KR" altLang="en-US" dirty="0"/>
              <a:t>등록된 사용자 정보와 일치여부를 비교하여 사용자가 작성한 글인 경우에만 수정 및 삭제 버튼을 표시했습니다</a:t>
            </a:r>
            <a:r>
              <a:rPr lang="en-US" altLang="ko-KR" dirty="0"/>
              <a:t>. </a:t>
            </a:r>
            <a:r>
              <a:rPr lang="ko-KR" altLang="en-US" dirty="0"/>
              <a:t>삭제 버튼을 클릭하면 게시글이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0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사용자가 작성한 글이 아닐 경우에만 상세페이지에 신청하기 버튼을 노출시켰으며 해당 버튼을 클릭하면 신청서 폼 페이지로 이동하도록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캠페인 신청서 폼은</a:t>
            </a:r>
            <a:r>
              <a:rPr lang="en-US" altLang="ko-KR" dirty="0"/>
              <a:t> </a:t>
            </a:r>
            <a:r>
              <a:rPr lang="ko-KR" altLang="en-US" dirty="0"/>
              <a:t>로그인한 사용자 정보를 테이블 셀에 표시하고</a:t>
            </a:r>
            <a:r>
              <a:rPr lang="en-US" altLang="ko-KR" dirty="0"/>
              <a:t>, </a:t>
            </a:r>
            <a:r>
              <a:rPr lang="ko-KR" altLang="en-US" dirty="0"/>
              <a:t>각 입력 필드에 정보를 입력하면 해당 데이터를 서버에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수정 기능입니다</a:t>
            </a:r>
            <a:r>
              <a:rPr lang="en-US" altLang="ko-KR" dirty="0"/>
              <a:t>. </a:t>
            </a:r>
            <a:r>
              <a:rPr lang="ko-KR" altLang="en-US" dirty="0"/>
              <a:t>서버에 저장된 데이터를 먼저 불러온 후</a:t>
            </a:r>
            <a:r>
              <a:rPr lang="en-US" altLang="ko-KR" dirty="0"/>
              <a:t>, </a:t>
            </a:r>
            <a:r>
              <a:rPr lang="ko-KR" altLang="en-US" dirty="0"/>
              <a:t>수정된 데이터를 다시 서버에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마이페이지는 내가 쓴 글</a:t>
            </a:r>
            <a:r>
              <a:rPr lang="en-US" altLang="ko-KR" dirty="0"/>
              <a:t>, </a:t>
            </a:r>
            <a:r>
              <a:rPr lang="ko-KR" altLang="en-US" dirty="0"/>
              <a:t>신청한 캠페인</a:t>
            </a:r>
            <a:r>
              <a:rPr lang="en-US" altLang="ko-KR" dirty="0"/>
              <a:t>, </a:t>
            </a:r>
            <a:r>
              <a:rPr lang="ko-KR" altLang="en-US" dirty="0"/>
              <a:t>탄소 발자국을 볼 수 있는 페이지로</a:t>
            </a:r>
            <a:r>
              <a:rPr lang="en-US" altLang="ko-KR" dirty="0"/>
              <a:t>, </a:t>
            </a:r>
            <a:r>
              <a:rPr lang="ko-KR" altLang="en-US" dirty="0"/>
              <a:t>탭 형식으로 구성했습니다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탭 별 데이터 모두 로그인한 사용자가 작성한 글이 있는지 여부를 판단하여 관련된 콘텐츠를 표시하고</a:t>
            </a:r>
            <a:r>
              <a:rPr lang="en-US" altLang="ko-KR" dirty="0"/>
              <a:t>, </a:t>
            </a:r>
            <a:r>
              <a:rPr lang="ko-KR" altLang="en-US" dirty="0"/>
              <a:t>데이터가 없을 경우에는 </a:t>
            </a:r>
            <a:r>
              <a:rPr lang="ko-KR" altLang="en-US" dirty="0" err="1"/>
              <a:t>작성글이</a:t>
            </a:r>
            <a:r>
              <a:rPr lang="ko-KR" altLang="en-US" dirty="0"/>
              <a:t> 없다는 안내문구가 표시되도록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저장된 유저의 월별 탄소 사용량을 확인하고</a:t>
            </a:r>
            <a:r>
              <a:rPr lang="en-US" altLang="ko-KR" dirty="0"/>
              <a:t>, “</a:t>
            </a:r>
            <a:r>
              <a:rPr lang="ko-KR" altLang="en-US" dirty="0" err="1"/>
              <a:t>최근＂월</a:t>
            </a:r>
            <a:r>
              <a:rPr lang="ko-KR" altLang="en-US" dirty="0"/>
              <a:t> 대비 </a:t>
            </a:r>
            <a:r>
              <a:rPr lang="ko-KR" altLang="en-US" dirty="0" err="1"/>
              <a:t>증감량을</a:t>
            </a:r>
            <a:r>
              <a:rPr lang="ko-KR" altLang="en-US" dirty="0"/>
              <a:t> 시각화 하여 제공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월별 사용량은 </a:t>
            </a:r>
            <a:r>
              <a:rPr lang="en-US" altLang="ko-KR" dirty="0"/>
              <a:t>“</a:t>
            </a:r>
            <a:r>
              <a:rPr lang="en-US" altLang="ko-KR" dirty="0" err="1"/>
              <a:t>datapicker</a:t>
            </a:r>
            <a:r>
              <a:rPr lang="en-US" altLang="ko-KR" dirty="0"/>
              <a:t>”</a:t>
            </a:r>
            <a:r>
              <a:rPr lang="ko-KR" altLang="en-US" dirty="0"/>
              <a:t> 라이브러리를 활용 하였고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최근</a:t>
            </a:r>
            <a:r>
              <a:rPr lang="en-US" altLang="ko-KR" dirty="0"/>
              <a:t>”</a:t>
            </a:r>
            <a:r>
              <a:rPr lang="ko-KR" altLang="en-US" dirty="0"/>
              <a:t>월 데이터와 </a:t>
            </a:r>
            <a:r>
              <a:rPr lang="ko-KR" altLang="en-US" dirty="0" err="1"/>
              <a:t>데이터피커에서</a:t>
            </a:r>
            <a:r>
              <a:rPr lang="ko-KR" altLang="en-US" dirty="0"/>
              <a:t> 선택된 월의 데이터를</a:t>
            </a:r>
            <a:endParaRPr lang="en-US" altLang="ko-KR" dirty="0"/>
          </a:p>
          <a:p>
            <a:r>
              <a:rPr lang="ko-KR" altLang="en-US" dirty="0"/>
              <a:t>클라이언트 사이드에서 연산 및  표시 기능을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 계산기 페이지에서는 사용자의 값을 </a:t>
            </a:r>
            <a:r>
              <a:rPr lang="ko-KR" altLang="en-US" dirty="0" err="1"/>
              <a:t>입력받는</a:t>
            </a:r>
            <a:r>
              <a:rPr lang="ko-KR" altLang="en-US" dirty="0"/>
              <a:t> 동시에 </a:t>
            </a:r>
            <a:r>
              <a:rPr lang="ko-KR" altLang="en-US" dirty="0" err="1"/>
              <a:t>계산값이</a:t>
            </a:r>
            <a:r>
              <a:rPr lang="ko-KR" altLang="en-US" dirty="0"/>
              <a:t>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</a:t>
            </a:r>
            <a:r>
              <a:rPr lang="ko-KR" altLang="en-US" dirty="0" err="1"/>
              <a:t>기반으로합니다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입력과 동시에 항목별 계산결과가 표시되고 합계까지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 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항목별 저감목표를 차트를 통해 </a:t>
            </a:r>
            <a:r>
              <a:rPr lang="ko-KR" altLang="en-US" dirty="0" err="1"/>
              <a:t>제공함으로서</a:t>
            </a:r>
            <a:r>
              <a:rPr lang="ko-KR" altLang="en-US" dirty="0"/>
              <a:t> 좀더 직관적으로 목표를 인식될 수 있게 차트로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제공하며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</a:t>
            </a:r>
            <a:r>
              <a:rPr lang="en-US" altLang="ko-KR" dirty="0"/>
              <a:t>“</a:t>
            </a:r>
            <a:r>
              <a:rPr lang="ko-KR" altLang="en-US" dirty="0"/>
              <a:t>저장</a:t>
            </a:r>
            <a:r>
              <a:rPr lang="en-US" altLang="ko-KR" dirty="0"/>
              <a:t>”</a:t>
            </a:r>
            <a:r>
              <a:rPr lang="ko-KR" altLang="en-US" dirty="0"/>
              <a:t>시 구성 버튼을 변경</a:t>
            </a:r>
            <a:r>
              <a:rPr lang="en-US" altLang="ko-KR" dirty="0"/>
              <a:t>, “</a:t>
            </a:r>
            <a:r>
              <a:rPr lang="ko-KR" altLang="en-US" dirty="0"/>
              <a:t>이미지저장</a:t>
            </a:r>
            <a:r>
              <a:rPr lang="en-US" altLang="ko-KR" dirty="0"/>
              <a:t>”</a:t>
            </a:r>
            <a:r>
              <a:rPr lang="ko-KR" altLang="en-US" dirty="0"/>
              <a:t>기능만을 제공 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저장시에는 사용자의 선택에 맞춰 동적으로 출력되던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/>
              <a:t>를 문서화 하여 제공 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HTML2canvas</a:t>
            </a:r>
            <a:r>
              <a:rPr lang="ko-KR" altLang="en-US" dirty="0"/>
              <a:t>라이브러리를 활용 저장 위치는 윈도우 기준 다운로드 폴더입니다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저장되는 이미지 결과는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 링크 클릭 </a:t>
            </a:r>
            <a:r>
              <a:rPr lang="en-US" altLang="ko-KR" dirty="0"/>
              <a:t>– </a:t>
            </a:r>
            <a:r>
              <a:rPr lang="ko-KR" altLang="en-US" dirty="0"/>
              <a:t>확대 </a:t>
            </a:r>
            <a:r>
              <a:rPr lang="en-US" altLang="ko-KR" dirty="0"/>
              <a:t>- </a:t>
            </a:r>
            <a:r>
              <a:rPr lang="ko-KR" altLang="en-US" dirty="0"/>
              <a:t>스크롤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저희는 탄소 중립 가치를 공유하고 함께 참여할 수 있는 문화를 조성하는 것을 목표로 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중립을 실현을 위한 플랫폼을 구축하고자 이 프로젝트를 기획했습니다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유도하는 것이 저희의 목표입니다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빵끗 캠페인 프로젝트의 팀원은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명으로 구성되었습니다</a:t>
            </a:r>
            <a:r>
              <a:rPr kumimoji="1" lang="en-US" altLang="ko-KR" dirty="0"/>
              <a:t>.</a:t>
            </a:r>
            <a:r>
              <a:rPr kumimoji="1" lang="ko-KR" altLang="en-US"/>
              <a:t> 프로젝트 </a:t>
            </a:r>
            <a:r>
              <a:rPr kumimoji="1" lang="ko-KR" altLang="en-US" dirty="0"/>
              <a:t>설계와 진행은 다음과 같이 분담하여 진행했습니다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기술스택은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활용하여 사용자 인터페이스를 개발하고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노드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통해 서버 사이드 애플리케이션을 구축했습니다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이를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와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프론트엔드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및 스타일링을 수행했으며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HTTP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요청을 처리하기 위해 </a:t>
            </a:r>
            <a:r>
              <a:rPr lang="en" altLang="ko-KR" b="0" i="0" dirty="0" err="1">
                <a:solidFill>
                  <a:srgbClr val="0D0D0D"/>
                </a:solidFill>
                <a:effectLst/>
                <a:latin typeface="Söhne"/>
              </a:rPr>
              <a:t>Axios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데이터베이스 관리를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MySQL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서버를 활용하여 데이터를 전송 및 관리하였습니다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5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구조도입니다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개발 구역별로 디렉토리를 분류했고 </a:t>
            </a:r>
            <a:r>
              <a:rPr lang="ko-KR" altLang="en-US" sz="1200" dirty="0" err="1">
                <a:solidFill>
                  <a:schemeClr val="tx1"/>
                </a:solidFill>
              </a:rPr>
              <a:t>리덕스를</a:t>
            </a:r>
            <a:r>
              <a:rPr lang="ko-KR" altLang="en-US" sz="1200" dirty="0">
                <a:solidFill>
                  <a:schemeClr val="tx1"/>
                </a:solidFill>
              </a:rPr>
              <a:t> 활용하여 데이터를 관리했으며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스타일을 공통 작성했습니다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microsoft.com/office/2007/relationships/hdphoto" Target="../media/hdphoto1.wdp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result.png" TargetMode="Externa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86" y="1481418"/>
            <a:ext cx="1316967" cy="1920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7" y="1499903"/>
            <a:ext cx="1316969" cy="19133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9" y="1495583"/>
            <a:ext cx="1501873" cy="1913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4915C651-DEC8-8D80-6C2D-D888C139C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03" y="3546534"/>
            <a:ext cx="1052539" cy="1167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B9C52F9D-E0A2-9F06-AE9C-348BD09C1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3546546"/>
            <a:ext cx="1387209" cy="948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84D01-E843-2D5F-DF13-A5CC2DAF9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08" y="1499099"/>
            <a:ext cx="1316977" cy="1920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2E6D693-9E2C-95DB-90A0-C8466BB6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3" y="1511679"/>
            <a:ext cx="1251902" cy="189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B501E9-7F19-5057-108C-9BB9BB162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093" y="3546535"/>
            <a:ext cx="1387209" cy="1822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F68BD-EB2C-B823-D22E-1C636B4B0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57" y="3546535"/>
            <a:ext cx="1444486" cy="2831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E0332-03D1-5E76-0C9D-B30E876C9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298" y="3546535"/>
            <a:ext cx="1444486" cy="1897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088015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246884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088015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누적 탄소계산 데이터 시각화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246884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246884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305915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8359C-71B0-8EC4-AF72-E8A205B31AC6}"/>
              </a:ext>
            </a:extLst>
          </p:cNvPr>
          <p:cNvSpPr txBox="1"/>
          <p:nvPr/>
        </p:nvSpPr>
        <p:spPr>
          <a:xfrm>
            <a:off x="3103637" y="566166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 페이지당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9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개의 컨텐츠 노출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FA7E9-D99C-4984-BE6A-DD75244214BD}"/>
              </a:ext>
            </a:extLst>
          </p:cNvPr>
          <p:cNvSpPr txBox="1"/>
          <p:nvPr/>
        </p:nvSpPr>
        <p:spPr>
          <a:xfrm>
            <a:off x="3100099" y="5938668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 최대 페이지 번호는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까지 표시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498314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44FE-0E77-4FC7-AA20-46CBA43E24E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447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0754BE-47C5-4956-8A93-E1F655B355F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1992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E2807-94C4-4099-B9FC-27A62708BC13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7515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75F41-6B79-4347-AFE2-70ABD740853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28649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2AB3D-821F-46EB-A84C-9C5D521A18E0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184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D3FE2-CE94-450F-9F40-F9921F222EB7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5675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7AB73A-6E3B-48C6-93C7-ACA34DFF5AE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0113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7928-237C-4E79-A716-CB8A99B8C9D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2" name="TextBox 1">
            <a:hlinkClick r:id="rId5" action="ppaction://hlinkfile"/>
            <a:extLst>
              <a:ext uri="{FF2B5EF4-FFF2-40B4-BE49-F238E27FC236}">
                <a16:creationId xmlns:a16="http://schemas.microsoft.com/office/drawing/2014/main" id="{78B5CB73-EDA1-4D56-9F46-7F33019748CC}"/>
              </a:ext>
            </a:extLst>
          </p:cNvPr>
          <p:cNvSpPr txBox="1"/>
          <p:nvPr/>
        </p:nvSpPr>
        <p:spPr>
          <a:xfrm>
            <a:off x="8510796" y="631406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A93FB"/>
                </a:solidFill>
              </a:rPr>
              <a:t>Link</a:t>
            </a:r>
            <a:r>
              <a:rPr lang="ko-KR" altLang="en-US" sz="1400" dirty="0">
                <a:solidFill>
                  <a:srgbClr val="2A93FB"/>
                </a:solidFill>
              </a:rPr>
              <a:t> </a:t>
            </a:r>
            <a:r>
              <a:rPr lang="en-US" altLang="ko-KR" sz="1400" dirty="0">
                <a:solidFill>
                  <a:srgbClr val="2A93FB"/>
                </a:solidFill>
              </a:rPr>
              <a:t>: </a:t>
            </a:r>
            <a:r>
              <a:rPr lang="ko-KR" altLang="en-US" sz="1400" dirty="0">
                <a:solidFill>
                  <a:srgbClr val="2A93FB"/>
                </a:solidFill>
              </a:rPr>
              <a:t>저장 이미지 원본</a:t>
            </a:r>
          </a:p>
        </p:txBody>
      </p:sp>
    </p:spTree>
    <p:extLst>
      <p:ext uri="{BB962C8B-B14F-4D97-AF65-F5344CB8AC3E}">
        <p14:creationId xmlns:p14="http://schemas.microsoft.com/office/powerpoint/2010/main" val="170291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804551" y="402064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</a:rPr>
              <a:t>미정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0672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691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450075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800602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7829678" y="551913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캠페인 </a:t>
            </a:r>
            <a:r>
              <a:rPr lang="ko-KR" altLang="en-US" b="1" dirty="0">
                <a:solidFill>
                  <a:schemeClr val="accent6"/>
                </a:solidFill>
                <a:latin typeface="Söhne"/>
              </a:rPr>
              <a:t>게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시판 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/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 데이터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A341429-0868-F46E-3DD7-E33784C01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0" y="3648516"/>
            <a:ext cx="4651466" cy="1714176"/>
          </a:xfrm>
          <a:prstGeom prst="rect">
            <a:avLst/>
          </a:prstGeom>
        </p:spPr>
      </p:pic>
      <p:pic>
        <p:nvPicPr>
          <p:cNvPr id="8" name="그림 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7A4CFA1-1DC9-1C9B-1DBF-0A1C227B7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t="17440" r="9180" b="55952"/>
          <a:stretch/>
        </p:blipFill>
        <p:spPr>
          <a:xfrm>
            <a:off x="7330360" y="1295409"/>
            <a:ext cx="4651466" cy="2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3947670"/>
            <a:chOff x="6106044" y="2095010"/>
            <a:chExt cx="2077000" cy="394767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93305-89DA-4757-B636-573F59E25552}"/>
                </a:ext>
              </a:extLst>
            </p:cNvPr>
            <p:cNvGrpSpPr/>
            <p:nvPr/>
          </p:nvGrpSpPr>
          <p:grpSpPr>
            <a:xfrm>
              <a:off x="6519239" y="5734903"/>
              <a:ext cx="1197253" cy="307777"/>
              <a:chOff x="1522374" y="1735254"/>
              <a:chExt cx="1197253" cy="30777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89E6A5-4C44-44AD-8A85-890CA79B15A1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탄소 계산기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DB16315-1AF9-4E8B-9879-F451A4A4AF64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3947670"/>
            <a:chOff x="9015194" y="2095012"/>
            <a:chExt cx="2077000" cy="394767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C106CD-2612-4583-9FFF-3DF9D08059EE}"/>
                </a:ext>
              </a:extLst>
            </p:cNvPr>
            <p:cNvGrpSpPr/>
            <p:nvPr/>
          </p:nvGrpSpPr>
          <p:grpSpPr>
            <a:xfrm>
              <a:off x="9267516" y="5734905"/>
              <a:ext cx="1572356" cy="307777"/>
              <a:chOff x="1522374" y="1735254"/>
              <a:chExt cx="1572356" cy="3077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C659F5-A681-41E8-A5ED-DD53EDB17C7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로그인</a:t>
                </a:r>
                <a:r>
                  <a:rPr lang="en-US" altLang="ko-KR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회원가입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BFB05EBA-189F-4398-B16D-166CA99BA676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54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549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3592394" y="5698295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0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3008</Words>
  <Application>Microsoft Macintosh PowerPoint</Application>
  <PresentationFormat>와이드스크린</PresentationFormat>
  <Paragraphs>675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235</cp:revision>
  <dcterms:created xsi:type="dcterms:W3CDTF">2024-03-18T03:26:54Z</dcterms:created>
  <dcterms:modified xsi:type="dcterms:W3CDTF">2024-03-28T06:09:09Z</dcterms:modified>
</cp:coreProperties>
</file>